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sldIdLst>
    <p:sldId id="256" r:id="rId2"/>
    <p:sldId id="257" r:id="rId3"/>
    <p:sldId id="261" r:id="rId4"/>
    <p:sldId id="262" r:id="rId5"/>
    <p:sldId id="263" r:id="rId6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35517CF1-160F-8841-BB1F-0E8FC0E35AAB}">
          <p14:sldIdLst>
            <p14:sldId id="256"/>
            <p14:sldId id="257"/>
            <p14:sldId id="261"/>
            <p14:sldId id="262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4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14"/>
    <p:restoredTop sz="94649"/>
  </p:normalViewPr>
  <p:slideViewPr>
    <p:cSldViewPr snapToGrid="0" snapToObjects="1">
      <p:cViewPr varScale="1">
        <p:scale>
          <a:sx n="123" d="100"/>
          <a:sy n="123" d="100"/>
        </p:scale>
        <p:origin x="200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36B95A3-DF2A-4C47-AF67-152AE4BB77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727" y="6056168"/>
            <a:ext cx="32004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610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9640BB-0C04-B44C-AA2E-8782DE0A22C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336" y="6035386"/>
            <a:ext cx="32004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178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EAC6E5-489D-5D44-A729-5213BCD885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273" y="6041736"/>
            <a:ext cx="32512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001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C58D766-B3EE-4647-A8BB-8CAD3D30245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73" y="6410243"/>
            <a:ext cx="1707573" cy="345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408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7925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4078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968DBE-74EE-6E4F-9C1F-CEE112E964E9}"/>
              </a:ext>
            </a:extLst>
          </p:cNvPr>
          <p:cNvSpPr txBox="1"/>
          <p:nvPr/>
        </p:nvSpPr>
        <p:spPr>
          <a:xfrm>
            <a:off x="0" y="1836012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1E48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Title Slide</a:t>
            </a: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FE2984B3-BACC-5246-A608-71596BE40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23064"/>
            <a:ext cx="12192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000" dirty="0">
                <a:solidFill>
                  <a:srgbClr val="1E482A"/>
                </a:solidFill>
                <a:latin typeface="Calibri" charset="0"/>
                <a:ea typeface="Calibri" charset="0"/>
                <a:cs typeface="Calibri" charset="0"/>
              </a:rPr>
              <a:t>or 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3776999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4255E-64A8-CA44-B0C0-AFD0D76765D9}"/>
              </a:ext>
            </a:extLst>
          </p:cNvPr>
          <p:cNvSpPr txBox="1">
            <a:spLocks/>
          </p:cNvSpPr>
          <p:nvPr/>
        </p:nvSpPr>
        <p:spPr>
          <a:xfrm>
            <a:off x="0" y="1463704"/>
            <a:ext cx="12192000" cy="8807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b="1" dirty="0">
                <a:solidFill>
                  <a:srgbClr val="1E482A"/>
                </a:solidFill>
                <a:latin typeface="Calibri" charset="0"/>
                <a:ea typeface="ＭＳ Ｐゴシック" charset="-128"/>
              </a:rPr>
              <a:t>Baylor’s Mission Statement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E771DD-84ED-6741-AB6D-3B3EDD5983C5}"/>
              </a:ext>
            </a:extLst>
          </p:cNvPr>
          <p:cNvSpPr txBox="1">
            <a:spLocks/>
          </p:cNvSpPr>
          <p:nvPr/>
        </p:nvSpPr>
        <p:spPr>
          <a:xfrm>
            <a:off x="1563756" y="2418907"/>
            <a:ext cx="9064487" cy="20201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en-US" sz="3000" dirty="0">
                <a:ea typeface="ＭＳ Ｐゴシック" charset="-128"/>
              </a:rPr>
              <a:t>The mission of Baylor University is to educate men and women for worldwide leadership and service by integrating academic excellence and Christian commitment within a caring community.</a:t>
            </a:r>
          </a:p>
        </p:txBody>
      </p:sp>
    </p:spTree>
    <p:extLst>
      <p:ext uri="{BB962C8B-B14F-4D97-AF65-F5344CB8AC3E}">
        <p14:creationId xmlns:p14="http://schemas.microsoft.com/office/powerpoint/2010/main" val="827242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36B039-BC43-B446-9C78-5ADE527D9DE8}"/>
              </a:ext>
            </a:extLst>
          </p:cNvPr>
          <p:cNvSpPr txBox="1"/>
          <p:nvPr/>
        </p:nvSpPr>
        <p:spPr>
          <a:xfrm>
            <a:off x="2299906" y="1284298"/>
            <a:ext cx="7592186" cy="3347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Text slide.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utendissi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optatiaerum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rest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quaecul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parunti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busdaeptat.Apellab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oribusa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perovitatqui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conse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reiur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sit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alibus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explam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rentius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ut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velicit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que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eni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ut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ut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quis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susam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volorep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udaesed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qui non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por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similibus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dolore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ium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harion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et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volor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arciam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harciusdae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voloria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volupta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cumquatem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faces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prem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3600" baseline="30000" dirty="0" err="1">
                <a:latin typeface="+mn-lt"/>
                <a:cs typeface="Calibri" panose="020F0502020204030204" pitchFamily="34" charset="0"/>
              </a:rPr>
              <a:t>quaeceptatem</a:t>
            </a:r>
            <a:r>
              <a:rPr lang="en-US" sz="3600" baseline="30000" dirty="0">
                <a:latin typeface="+mn-lt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3241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453F7-D8FD-E742-A0AC-CD694ECCC7F9}"/>
              </a:ext>
            </a:extLst>
          </p:cNvPr>
          <p:cNvSpPr txBox="1">
            <a:spLocks/>
          </p:cNvSpPr>
          <p:nvPr/>
        </p:nvSpPr>
        <p:spPr>
          <a:xfrm>
            <a:off x="3552429" y="696942"/>
            <a:ext cx="7205686" cy="67740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b="1" dirty="0">
                <a:solidFill>
                  <a:srgbClr val="1E482A"/>
                </a:solidFill>
                <a:latin typeface="Calibri" charset="0"/>
                <a:ea typeface="Calibri" charset="0"/>
                <a:cs typeface="Calibri" charset="0"/>
              </a:rPr>
              <a:t>Bulleted Text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6A62E-DAC2-BF46-AFC2-9D2DBB9C9834}"/>
              </a:ext>
            </a:extLst>
          </p:cNvPr>
          <p:cNvSpPr txBox="1">
            <a:spLocks/>
          </p:cNvSpPr>
          <p:nvPr/>
        </p:nvSpPr>
        <p:spPr>
          <a:xfrm>
            <a:off x="3552429" y="1506551"/>
            <a:ext cx="5087140" cy="38448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en-US" dirty="0">
                <a:ea typeface="ＭＳ Ｐゴシック" charset="-128"/>
              </a:rPr>
              <a:t>Welcome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en-US" b="1" dirty="0">
                <a:ea typeface="ＭＳ Ｐゴシック" charset="-128"/>
              </a:rPr>
              <a:t>Employee Success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en-US" dirty="0">
                <a:ea typeface="ＭＳ Ｐゴシック" charset="-128"/>
              </a:rPr>
              <a:t>Question and Answer with a VIP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en-US" dirty="0">
                <a:ea typeface="ＭＳ Ｐゴシック" charset="-128"/>
              </a:rPr>
              <a:t>Break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en-US" dirty="0">
                <a:ea typeface="ＭＳ Ｐゴシック" charset="-128"/>
              </a:rPr>
              <a:t>Leadership Expectations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en-US" dirty="0">
                <a:ea typeface="ＭＳ Ｐゴシック" charset="-128"/>
              </a:rPr>
              <a:t>Break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en-US" dirty="0">
                <a:ea typeface="ＭＳ Ｐゴシック" charset="-128"/>
              </a:rPr>
              <a:t>Leadership Panel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en-US" dirty="0">
                <a:ea typeface="ＭＳ Ｐゴシック" charset="-128"/>
              </a:rPr>
              <a:t>Baylor Legacy</a:t>
            </a:r>
          </a:p>
        </p:txBody>
      </p:sp>
    </p:spTree>
    <p:extLst>
      <p:ext uri="{BB962C8B-B14F-4D97-AF65-F5344CB8AC3E}">
        <p14:creationId xmlns:p14="http://schemas.microsoft.com/office/powerpoint/2010/main" val="36627486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ewBU_PPT_archway_gold" id="{53EB40F5-9CA7-8B4A-98D8-6B4558EB81AB}" vid="{B1762114-643E-1D48-B8B0-A48AE8E169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8558</TotalTime>
  <Words>103</Words>
  <Application>Microsoft Macintosh PowerPoint</Application>
  <PresentationFormat>Widescreen</PresentationFormat>
  <Paragraphs>14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ＭＳ Ｐゴシック</vt:lpstr>
      <vt:lpstr>Arial</vt:lpstr>
      <vt:lpstr>Calibri</vt:lpstr>
      <vt:lpstr>Default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Wilmoth, Nikki</dc:creator>
  <cp:lastModifiedBy>Wilmoth, Nikki</cp:lastModifiedBy>
  <cp:revision>4</cp:revision>
  <dcterms:created xsi:type="dcterms:W3CDTF">2019-08-15T21:21:00Z</dcterms:created>
  <dcterms:modified xsi:type="dcterms:W3CDTF">2019-08-30T19:16:27Z</dcterms:modified>
</cp:coreProperties>
</file>