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sldIdLst>
    <p:sldId id="256" r:id="rId2"/>
    <p:sldId id="257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35517CF1-160F-8841-BB1F-0E8FC0E35AAB}">
          <p14:sldIdLst>
            <p14:sldId id="256"/>
            <p14:sldId id="257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86"/>
    <p:restoredTop sz="94649"/>
  </p:normalViewPr>
  <p:slideViewPr>
    <p:cSldViewPr snapToGrid="0" snapToObjects="1">
      <p:cViewPr varScale="1">
        <p:scale>
          <a:sx n="123" d="100"/>
          <a:sy n="123" d="100"/>
        </p:scale>
        <p:origin x="19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70FA10-C19F-4745-BFBC-217141E7A1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36" y="5467350"/>
            <a:ext cx="25400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10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85A968-AE83-C244-AC7D-ECA41C3850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800" y="6010564"/>
            <a:ext cx="32512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78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04CF21-E209-164F-970B-AA05B6657F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236" y="5896265"/>
            <a:ext cx="32512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0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FC5708-CE9A-E84A-AF2F-FCC15E44DC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4" y="5807092"/>
            <a:ext cx="1891145" cy="86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0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792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078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968DBE-74EE-6E4F-9C1F-CEE112E964E9}"/>
              </a:ext>
            </a:extLst>
          </p:cNvPr>
          <p:cNvSpPr txBox="1"/>
          <p:nvPr/>
        </p:nvSpPr>
        <p:spPr>
          <a:xfrm>
            <a:off x="0" y="183601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Slide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E2984B3-BACC-5246-A608-71596BE40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23064"/>
            <a:ext cx="1219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or 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377699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255E-64A8-CA44-B0C0-AFD0D76765D9}"/>
              </a:ext>
            </a:extLst>
          </p:cNvPr>
          <p:cNvSpPr txBox="1">
            <a:spLocks/>
          </p:cNvSpPr>
          <p:nvPr/>
        </p:nvSpPr>
        <p:spPr>
          <a:xfrm>
            <a:off x="0" y="1463704"/>
            <a:ext cx="12192000" cy="8807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b="1" dirty="0">
                <a:solidFill>
                  <a:srgbClr val="1E482A"/>
                </a:solidFill>
                <a:latin typeface="Calibri" charset="0"/>
                <a:ea typeface="ＭＳ Ｐゴシック" charset="-128"/>
              </a:rPr>
              <a:t>Baylor’s Mission Statement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E771DD-84ED-6741-AB6D-3B3EDD5983C5}"/>
              </a:ext>
            </a:extLst>
          </p:cNvPr>
          <p:cNvSpPr txBox="1">
            <a:spLocks/>
          </p:cNvSpPr>
          <p:nvPr/>
        </p:nvSpPr>
        <p:spPr>
          <a:xfrm>
            <a:off x="1563756" y="2418907"/>
            <a:ext cx="9064487" cy="20201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3000" dirty="0">
                <a:ea typeface="ＭＳ Ｐゴシック" charset="-128"/>
              </a:rPr>
              <a:t>The mission of Baylor University is to educate men and women for worldwide leadership and service by integrating academic excellence and Christian commitment within a caring community.</a:t>
            </a:r>
          </a:p>
        </p:txBody>
      </p:sp>
    </p:spTree>
    <p:extLst>
      <p:ext uri="{BB962C8B-B14F-4D97-AF65-F5344CB8AC3E}">
        <p14:creationId xmlns:p14="http://schemas.microsoft.com/office/powerpoint/2010/main" val="827242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36B039-BC43-B446-9C78-5ADE527D9DE8}"/>
              </a:ext>
            </a:extLst>
          </p:cNvPr>
          <p:cNvSpPr txBox="1"/>
          <p:nvPr/>
        </p:nvSpPr>
        <p:spPr>
          <a:xfrm>
            <a:off x="2299907" y="1272423"/>
            <a:ext cx="7592186" cy="334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Text slide.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utendissi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optatiaerum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rest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quaecul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parunti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busdaeptat.Apellab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oribusa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perovitatqui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conse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reiur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sit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alibus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explam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rentius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ut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velicit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que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eni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ut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ut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quis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susam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volorep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udaesed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qui non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por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similibus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dolore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ium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harion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et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volor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arciam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harciusdae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voloria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volupta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cumquatem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faces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prem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quaeceptatem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3241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453F7-D8FD-E742-A0AC-CD694ECCC7F9}"/>
              </a:ext>
            </a:extLst>
          </p:cNvPr>
          <p:cNvSpPr txBox="1">
            <a:spLocks/>
          </p:cNvSpPr>
          <p:nvPr/>
        </p:nvSpPr>
        <p:spPr>
          <a:xfrm>
            <a:off x="3552429" y="696942"/>
            <a:ext cx="7205686" cy="6774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>
                <a:solidFill>
                  <a:srgbClr val="1E482A"/>
                </a:solidFill>
                <a:latin typeface="Calibri" charset="0"/>
                <a:ea typeface="Calibri" charset="0"/>
                <a:cs typeface="Calibri" charset="0"/>
              </a:rPr>
              <a:t>Bulleted Text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6A62E-DAC2-BF46-AFC2-9D2DBB9C9834}"/>
              </a:ext>
            </a:extLst>
          </p:cNvPr>
          <p:cNvSpPr txBox="1">
            <a:spLocks/>
          </p:cNvSpPr>
          <p:nvPr/>
        </p:nvSpPr>
        <p:spPr>
          <a:xfrm>
            <a:off x="3552429" y="1506551"/>
            <a:ext cx="5087140" cy="38448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Welcome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b="1" dirty="0">
                <a:ea typeface="ＭＳ Ｐゴシック" charset="-128"/>
              </a:rPr>
              <a:t>Employee Success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Question and Answer with a VIP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Break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Leadership Expectations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Break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Leadership Panel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Baylor Legacy</a:t>
            </a:r>
          </a:p>
        </p:txBody>
      </p:sp>
    </p:spTree>
    <p:extLst>
      <p:ext uri="{BB962C8B-B14F-4D97-AF65-F5344CB8AC3E}">
        <p14:creationId xmlns:p14="http://schemas.microsoft.com/office/powerpoint/2010/main" val="36627486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wBU_PPT_skyline_green" id="{08FC1250-25C8-5A41-ACC4-4EA742583348}" vid="{37A3679E-F4F7-8847-9C32-E6BD101B97C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307</TotalTime>
  <Words>103</Words>
  <Application>Microsoft Macintosh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ＭＳ Ｐゴシック</vt:lpstr>
      <vt:lpstr>Arial</vt:lpstr>
      <vt:lpstr>Calibri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Wilmoth, Nikki</dc:creator>
  <cp:lastModifiedBy>Wilmoth, Nikki</cp:lastModifiedBy>
  <cp:revision>3</cp:revision>
  <dcterms:created xsi:type="dcterms:W3CDTF">2019-08-05T20:17:13Z</dcterms:created>
  <dcterms:modified xsi:type="dcterms:W3CDTF">2019-08-30T19:19:10Z</dcterms:modified>
</cp:coreProperties>
</file>