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jpeg" ContentType="image/jpeg"/>
  <Default Extension="xml" ContentType="application/xml"/>
  <Override PartName="/ppt/tableStyles.xml" ContentType="application/vnd.openxmlformats-officedocument.presentationml.tableStyles+xml"/>
  <Override PartName="/ppt/slideLayouts/slideLayout8.xml" ContentType="application/vnd.openxmlformats-officedocument.presentationml.slideLayout+xml"/>
  <Override PartName="/ppt/slideLayouts/slideLayout14.xml" ContentType="application/vnd.openxmlformats-officedocument.presentationml.slideLayout+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10.xml" ContentType="application/vnd.openxmlformats-officedocument.presentationml.slideLayout+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customXml/itemProps1.xml" ContentType="application/vnd.openxmlformats-officedocument.customXmlProperties+xml"/>
  <Override PartName="/ppt/viewProps.xml" ContentType="application/vnd.openxmlformats-officedocument.presentationml.viewProps+xml"/>
  <Override PartName="/ppt/slideLayouts/slideLayout9.xml" ContentType="application/vnd.openxmlformats-officedocument.presentationml.slideLayout+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Layouts/slideLayout13.xml" ContentType="application/vnd.openxmlformats-officedocument.presentationml.slideLayout+xml"/>
  <Override PartName="/docProps/custom.xml" ContentType="application/vnd.openxmlformats-officedocument.custom-properties+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2"/>
  </p:sldMasterIdLst>
  <p:notesMasterIdLst>
    <p:notesMasterId r:id="rId5"/>
  </p:notesMasterIdLst>
  <p:sldIdLst>
    <p:sldId id="277" r:id="rId3"/>
    <p:sldId id="306" r:id="rId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p="http://schemas.openxmlformats.org/presentationml/2006/main" xmlns:r="http://schemas.openxmlformats.org/officeDocument/2006/relationships" xmlns:a="http://schemas.openxmlformats.org/drawingml/2006/main" xmlns="">
        <p14:section name="Introduction" id="{CB6BBEF7-9717-4733-A929-535518E6EBF6}">
          <p14:sldIdLst>
            <p14:sldId id="277"/>
            <p14:sldId id="306"/>
          </p14:sldIdLst>
        </p14:section>
      </p14:sectionLst>
    </p:ext>
    <p:ext uri="{EFAFB233-063F-42B5-8137-9DF3F51BA10A}">
      <p15:sldGuideLst xmlns:p15="http://schemas.microsoft.com/office/powerpoint/2012/main" xmlns:p="http://schemas.openxmlformats.org/presentationml/2006/main" xmlns:r="http://schemas.openxmlformats.org/officeDocument/2006/relationships" xmlns:a="http://schemas.openxmlformats.org/drawingml/2006/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prstClr val="red"/>
    </p:penClr>
    <p:extLst>
      <p:ext uri="{EC167BDD-8182-4AB7-AECC-EB403E3ABB37}">
        <p14:laserClr xmlns:p14="http://schemas.microsoft.com/office/powerpoint/2010/main" xmlns:p="http://schemas.openxmlformats.org/presentationml/2006/main" xmlns:r="http://schemas.openxmlformats.org/officeDocument/2006/relationships" xmlns:a="http://schemas.openxmlformats.org/drawingml/2006/main" xmlns="">
          <a:srgbClr val="FF0000"/>
        </p14:laserClr>
      </p:ext>
      <p:ext uri="{2FDB2607-1784-4EEB-B798-7EB5836EED8A}">
        <p14:showMediaCtrls xmlns:p14="http://schemas.microsoft.com/office/powerpoint/2010/main" xmlns:p="http://schemas.openxmlformats.org/presentationml/2006/main" xmlns:r="http://schemas.openxmlformats.org/officeDocument/2006/relationships" xmlns:a="http://schemas.openxmlformats.org/drawingml/2006/main" xmlns="" val="1"/>
      </p:ext>
    </p:extLst>
  </p:showPr>
  <p:clrMru>
    <a:srgbClr val="663300"/>
    <a:srgbClr val="FF3300"/>
    <a:srgbClr val="009900"/>
    <a:srgbClr val="65052A"/>
    <a:srgbClr val="30333A"/>
    <a:srgbClr val="0000FF"/>
  </p:clrMru>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1"/>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96"/>
    </p:ext>
    <p:ext uri="{FD5EFAAD-0ECE-453E-9831-46B23BE46B34}">
      <p15:chartTrackingRefBased xmlns:p15="http://schemas.microsoft.com/office/powerpoint/2012/main" xmlns:p="http://schemas.openxmlformats.org/presentationml/2006/main" xmlns:r="http://schemas.openxmlformats.org/officeDocument/2006/relationships" xmlns:a="http://schemas.openxmlformats.org/drawingml/2006/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horzBarState="maximized">
    <p:restoredLeft sz="15026" autoAdjust="0"/>
    <p:restoredTop sz="89825" autoAdjust="0"/>
  </p:normalViewPr>
  <p:slideViewPr>
    <p:cSldViewPr>
      <p:cViewPr varScale="1">
        <p:scale>
          <a:sx n="91" d="100"/>
          <a:sy n="91" d="100"/>
        </p:scale>
        <p:origin x="-872" y="-104"/>
      </p:cViewPr>
      <p:guideLst>
        <p:guide orient="horz" pos="2160"/>
        <p:guide pos="2880"/>
      </p:guideLst>
    </p:cSldViewPr>
  </p:slideViewPr>
  <p:outlineViewPr>
    <p:cViewPr>
      <p:scale>
        <a:sx n="33" d="100"/>
        <a:sy n="33" d="100"/>
      </p:scale>
      <p:origin x="0" y="198"/>
    </p:cViewPr>
  </p:outlin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notesMaster" Target="notesMasters/notesMaster1.xml"/><Relationship Id="rId6" Type="http://schemas.openxmlformats.org/officeDocument/2006/relationships/printerSettings" Target="printerSettings/printerSettings1.bin"/><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customXml" Target="../customXml/item1.xml"/><Relationship Id="rId2"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00F830A1-3891-4B82-A120-081866556DA0}" type="datetimeFigureOut">
              <a:rPr lang="en-US" smtClean="0"/>
              <a:pPr/>
              <a:t>10/20/15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8CC9574-A819-4FE4-99A7-1E27AD09ADC2}" type="slidenum">
              <a:rPr lang="en-US" smtClean="0"/>
              <a:pPr/>
              <a:t>‹#›</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35743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This </a:t>
            </a:r>
            <a:r>
              <a:rPr lang="en-US" dirty="0" smtClean="0"/>
              <a:t>presentation demonstrates the new capabilities of PowerPoint and it is best viewed in Slide Show. These slides are designed to give you great ideas for the presentations you’ll create in PowerPoint 2010!</a:t>
            </a:r>
          </a:p>
          <a:p>
            <a:endParaRPr lang="en-US" dirty="0" smtClean="0"/>
          </a:p>
          <a:p>
            <a:r>
              <a:rPr lang="en-US" dirty="0" smtClean="0"/>
              <a:t>For more sample templates, click the File tab, and then on the New tab, click Sample Templates.</a:t>
            </a:r>
          </a:p>
        </p:txBody>
      </p:sp>
      <p:sp>
        <p:nvSpPr>
          <p:cNvPr id="4" name="Slide Number Placeholder 3"/>
          <p:cNvSpPr>
            <a:spLocks noGrp="1"/>
          </p:cNvSpPr>
          <p:nvPr>
            <p:ph type="sldNum" sz="quarter" idx="10"/>
          </p:nvPr>
        </p:nvSpPr>
        <p:spPr/>
        <p:txBody>
          <a:bodyPr/>
          <a:lstStyle/>
          <a:p>
            <a:fld id="{58CC9574-A819-4FE4-99A7-1E27AD09ADC2}" type="slidenum">
              <a:rPr lang="en-US" smtClean="0"/>
              <a:pPr/>
              <a:t>1</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787622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jpeg"/><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1.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 Id="rId3" Type="http://schemas.openxmlformats.org/officeDocument/2006/relationships/image" Target="../media/image12.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stretch>
            <a:fillRect/>
          </a:stretch>
        </p:blipFill>
        <p:spPr>
          <a:xfrm>
            <a:off x="20548" y="20547"/>
            <a:ext cx="3498527" cy="2825393"/>
          </a:xfrm>
          <a:prstGeom prst="rect">
            <a:avLst/>
          </a:prstGeom>
        </p:spPr>
      </p:pic>
      <p:pic>
        <p:nvPicPr>
          <p:cNvPr id="8" name="Picture 7"/>
          <p:cNvPicPr>
            <a:picLocks noChangeAspect="1"/>
          </p:cNvPicPr>
          <p:nvPr userDrawn="1"/>
        </p:nvPicPr>
        <p:blipFill>
          <a:blip r:embed="rId3" cstate="print"/>
          <a:stretch>
            <a:fillRect/>
          </a:stretch>
        </p:blipFill>
        <p:spPr>
          <a:xfrm>
            <a:off x="3503486" y="20548"/>
            <a:ext cx="5624418" cy="2825496"/>
          </a:xfrm>
          <a:prstGeom prst="rect">
            <a:avLst/>
          </a:prstGeom>
        </p:spPr>
      </p:pic>
      <p:pic>
        <p:nvPicPr>
          <p:cNvPr id="9" name="Picture 8"/>
          <p:cNvPicPr>
            <a:picLocks noChangeAspect="1"/>
          </p:cNvPicPr>
          <p:nvPr userDrawn="1"/>
        </p:nvPicPr>
        <p:blipFill>
          <a:blip r:embed="rId4" cstate="print"/>
          <a:stretch>
            <a:fillRect/>
          </a:stretch>
        </p:blipFill>
        <p:spPr>
          <a:xfrm>
            <a:off x="20923" y="2818500"/>
            <a:ext cx="7668994" cy="2296266"/>
          </a:xfrm>
          <a:prstGeom prst="rect">
            <a:avLst/>
          </a:prstGeom>
        </p:spPr>
      </p:pic>
      <p:pic>
        <p:nvPicPr>
          <p:cNvPr id="10" name="Picture 9"/>
          <p:cNvPicPr>
            <a:picLocks noChangeAspect="1"/>
          </p:cNvPicPr>
          <p:nvPr userDrawn="1"/>
        </p:nvPicPr>
        <p:blipFill>
          <a:blip r:embed="rId5" cstate="print"/>
          <a:stretch>
            <a:fillRect/>
          </a:stretch>
        </p:blipFill>
        <p:spPr>
          <a:xfrm>
            <a:off x="7662119" y="2819400"/>
            <a:ext cx="1461333" cy="2293850"/>
          </a:xfrm>
          <a:prstGeom prst="rect">
            <a:avLst/>
          </a:prstGeom>
        </p:spPr>
      </p:pic>
      <p:pic>
        <p:nvPicPr>
          <p:cNvPr id="11" name="Picture 10"/>
          <p:cNvPicPr>
            <a:picLocks/>
          </p:cNvPicPr>
          <p:nvPr userDrawn="1"/>
        </p:nvPicPr>
        <p:blipFill>
          <a:blip r:embed="rId6" cstate="print"/>
          <a:stretch>
            <a:fillRect/>
          </a:stretch>
        </p:blipFill>
        <p:spPr>
          <a:xfrm>
            <a:off x="20548" y="5089818"/>
            <a:ext cx="9098280" cy="1737360"/>
          </a:xfrm>
          <a:prstGeom prst="rect">
            <a:avLst/>
          </a:prstGeom>
        </p:spPr>
      </p:pic>
      <p:sp>
        <p:nvSpPr>
          <p:cNvPr id="14" name="Rectangle 13"/>
          <p:cNvSpPr/>
          <p:nvPr userDrawn="1"/>
        </p:nvSpPr>
        <p:spPr>
          <a:xfrm>
            <a:off x="8755230" y="2469776"/>
            <a:ext cx="304800" cy="152400"/>
          </a:xfrm>
          <a:prstGeom prst="rect">
            <a:avLst/>
          </a:prstGeom>
          <a:solidFill>
            <a:srgbClr val="F274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47F28"/>
              </a:solidFill>
            </a:endParaRPr>
          </a:p>
        </p:txBody>
      </p:sp>
      <p:sp>
        <p:nvSpPr>
          <p:cNvPr id="4" name="Date Placeholder 3"/>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10/20/15</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15" name="Text Placeholder 15"/>
          <p:cNvSpPr>
            <a:spLocks noGrp="1"/>
          </p:cNvSpPr>
          <p:nvPr>
            <p:ph type="body" sz="quarter" idx="14" hasCustomPrompt="1"/>
          </p:nvPr>
        </p:nvSpPr>
        <p:spPr>
          <a:xfrm>
            <a:off x="3581400" y="1295400"/>
            <a:ext cx="5105400" cy="1416269"/>
          </a:xfrm>
        </p:spPr>
        <p:txBody>
          <a:bodyPr anchor="b">
            <a:normAutofit/>
          </a:bodyPr>
          <a:lstStyle>
            <a:lvl1pPr algn="r">
              <a:buNone/>
              <a:defRPr lang="en-US" sz="2200" kern="1200" dirty="0" smtClean="0">
                <a:solidFill>
                  <a:schemeClr val="tx1">
                    <a:lumMod val="75000"/>
                    <a:lumOff val="25000"/>
                  </a:schemeClr>
                </a:solidFill>
                <a:latin typeface="Calibri" pitchFamily="34" charset="0"/>
                <a:ea typeface="+mn-ea"/>
                <a:cs typeface="+mn-cs"/>
              </a:defRPr>
            </a:lvl1pPr>
          </a:lstStyle>
          <a:p>
            <a:pPr lvl="0"/>
            <a:r>
              <a:rPr lang="en-US" dirty="0" smtClean="0"/>
              <a:t>Click to edit Master subtitle style</a:t>
            </a:r>
            <a:endParaRPr lang="en-US" dirty="0"/>
          </a:p>
        </p:txBody>
      </p:sp>
      <p:sp>
        <p:nvSpPr>
          <p:cNvPr id="2" name="Title 1"/>
          <p:cNvSpPr>
            <a:spLocks noGrp="1"/>
          </p:cNvSpPr>
          <p:nvPr>
            <p:ph type="title"/>
          </p:nvPr>
        </p:nvSpPr>
        <p:spPr>
          <a:xfrm>
            <a:off x="106344" y="4114800"/>
            <a:ext cx="7315200" cy="914400"/>
          </a:xfrm>
        </p:spPr>
        <p:txBody>
          <a:bodyPr anchor="b" anchorCtr="0">
            <a:normAutofit/>
          </a:bodyPr>
          <a:lstStyle>
            <a:lvl1pPr marL="0" indent="0">
              <a:defRPr lang="en-US" sz="3600" b="1" kern="1200" baseline="0">
                <a:solidFill>
                  <a:schemeClr val="bg1"/>
                </a:solidFill>
                <a:latin typeface="Arial" pitchFamily="34" charset="0"/>
                <a:ea typeface="+mn-ea"/>
                <a:cs typeface="Arial" pitchFamily="34" charset="0"/>
              </a:defRPr>
            </a:lvl1pPr>
          </a:lstStyle>
          <a:p>
            <a:pPr marL="342900" lvl="0" indent="-342900" algn="l" defTabSz="914400" rtl="0" eaLnBrk="1" latinLnBrk="0" hangingPunct="1">
              <a:spcBef>
                <a:spcPct val="20000"/>
              </a:spcBef>
              <a:buFont typeface="Arial" pitchFamily="34" charset="0"/>
              <a:buNone/>
            </a:pPr>
            <a:r>
              <a:rPr lang="en-US" smtClean="0"/>
              <a:t>Click to edit Master title style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anim calcmode="lin" valueType="num">
                                      <p:cBhvr additive="base">
                                        <p:cTn id="15"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5">
                                            <p:txEl>
                                              <p:pRg st="0" end="0"/>
                                            </p:txEl>
                                          </p:spTgt>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anim calcmode="lin" valueType="num">
                                      <p:cBhvr>
                                        <p:cTn id="20" dur="500" fill="hold"/>
                                        <p:tgtEl>
                                          <p:spTgt spid="11"/>
                                        </p:tgtEl>
                                        <p:attrNameLst>
                                          <p:attrName>ppt_x</p:attrName>
                                        </p:attrNameLst>
                                      </p:cBhvr>
                                      <p:tavLst>
                                        <p:tav tm="0">
                                          <p:val>
                                            <p:strVal val="#ppt_x"/>
                                          </p:val>
                                        </p:tav>
                                        <p:tav tm="100000">
                                          <p:val>
                                            <p:strVal val="#ppt_x"/>
                                          </p:val>
                                        </p:tav>
                                      </p:tavLst>
                                    </p:anim>
                                    <p:anim calcmode="lin" valueType="num">
                                      <p:cBhvr>
                                        <p:cTn id="21" dur="500" fill="hold"/>
                                        <p:tgtEl>
                                          <p:spTgt spid="11"/>
                                        </p:tgtEl>
                                        <p:attrNameLst>
                                          <p:attrName>ppt_y</p:attrName>
                                        </p:attrNameLst>
                                      </p:cBhvr>
                                      <p:tavLst>
                                        <p:tav tm="0">
                                          <p:val>
                                            <p:strVal val="#ppt_y+.1"/>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5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build="p">
        <p:tmplLst>
          <p:tmpl lvl="1">
            <p:tnLst>
              <p:par>
                <p:cTn presetID="2" presetClass="entr" presetSubtype="2" fill="hold" nodeType="with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71800" y="1992354"/>
            <a:ext cx="5867400" cy="1970046"/>
          </a:xfrm>
        </p:spPr>
        <p:txBody>
          <a:bodyPr anchor="ctr">
            <a:normAutofit/>
          </a:bodyPr>
          <a:lstStyle>
            <a:lvl1pPr algn="l">
              <a:defRPr sz="3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381000" y="5105400"/>
            <a:ext cx="8229601" cy="375787"/>
          </a:xfrm>
        </p:spPr>
        <p:txBody>
          <a:bodyPr anchor="b">
            <a:normAutofit/>
          </a:bodyPr>
          <a:lstStyle>
            <a:lvl1pPr marL="0" indent="0" algn="r">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
        <p:nvSpPr>
          <p:cNvPr id="7" name="Oval 6"/>
          <p:cNvSpPr/>
          <p:nvPr userDrawn="1"/>
        </p:nvSpPr>
        <p:spPr>
          <a:xfrm>
            <a:off x="762000" y="1946209"/>
            <a:ext cx="2057400" cy="2057400"/>
          </a:xfrm>
          <a:prstGeom prst="ellipse">
            <a:avLst/>
          </a:prstGeom>
          <a:gradFill flip="none" rotWithShape="1">
            <a:gsLst>
              <a:gs pos="0">
                <a:srgbClr val="F39C29"/>
              </a:gs>
              <a:gs pos="50000">
                <a:srgbClr val="F7931D"/>
              </a:gs>
              <a:gs pos="100000">
                <a:srgbClr val="FF6600"/>
              </a:gs>
            </a:gsLst>
            <a:path path="circle">
              <a:fillToRect l="50000" t="50000" r="50000" b="50000"/>
            </a:path>
            <a:tileRect/>
          </a:gra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8" name="Rectangle 7"/>
          <p:cNvSpPr/>
          <p:nvPr userDrawn="1"/>
        </p:nvSpPr>
        <p:spPr>
          <a:xfrm>
            <a:off x="8686800" y="5265376"/>
            <a:ext cx="457200" cy="9667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6600"/>
                </a:solidFill>
              </a:rPr>
              <a:t>           </a:t>
            </a:r>
            <a:endParaRPr lang="en-US" dirty="0">
              <a:solidFill>
                <a:srgbClr val="FF6600"/>
              </a:solidFill>
            </a:endParaRPr>
          </a:p>
        </p:txBody>
      </p:sp>
      <p:sp>
        <p:nvSpPr>
          <p:cNvPr id="9" name="Oval 8"/>
          <p:cNvSpPr/>
          <p:nvPr userDrawn="1"/>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print"/>
          <a:srcRect l="2599" r="5874" b="5262"/>
          <a:stretch/>
        </p:blipFill>
        <p:spPr>
          <a:xfrm>
            <a:off x="3530" y="5867400"/>
            <a:ext cx="9144000" cy="1053694"/>
          </a:xfrm>
          <a:prstGeom prst="rect">
            <a:avLst/>
          </a:prstGeom>
        </p:spPr>
      </p:pic>
      <p:sp>
        <p:nvSpPr>
          <p:cNvPr id="2" name="Title 1"/>
          <p:cNvSpPr>
            <a:spLocks noGrp="1"/>
          </p:cNvSpPr>
          <p:nvPr>
            <p:ph type="title"/>
          </p:nvPr>
        </p:nvSpPr>
        <p:spPr>
          <a:xfrm>
            <a:off x="436180" y="76200"/>
            <a:ext cx="8403020" cy="685800"/>
          </a:xfrm>
        </p:spPr>
        <p:txBody>
          <a:bodyPr anchor="ctr" anchorCtr="0">
            <a:normAutofit/>
          </a:bodyPr>
          <a:lstStyle>
            <a:lvl1pPr algn="l">
              <a:defRPr sz="3000" b="0">
                <a:solidFill>
                  <a:schemeClr val="tx1">
                    <a:lumMod val="85000"/>
                    <a:lumOff val="1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solidFill>
                  <a:schemeClr val="tx1">
                    <a:lumMod val="85000"/>
                    <a:lumOff val="15000"/>
                  </a:schemeClr>
                </a:solidFill>
              </a:defRPr>
            </a:lvl1pPr>
          </a:lstStyle>
          <a:p>
            <a:fld id="{A258050E-B668-4FA7-85AD-C750C80A6E9B}" type="datetimeFigureOut">
              <a:rPr lang="en-US" smtClean="0"/>
              <a:pPr/>
              <a:t>10/20/15</a:t>
            </a:fld>
            <a:endParaRPr lang="en-US" dirty="0"/>
          </a:p>
        </p:txBody>
      </p:sp>
      <p:sp>
        <p:nvSpPr>
          <p:cNvPr id="5" name="Footer Placeholder 4"/>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Tree>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and Content: Emphasi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solidFill>
                  <a:schemeClr val="tx1">
                    <a:lumMod val="85000"/>
                    <a:lumOff val="15000"/>
                  </a:schemeClr>
                </a:solidFill>
              </a:defRPr>
            </a:lvl1pPr>
          </a:lstStyle>
          <a:p>
            <a:fld id="{A258050E-B668-4FA7-85AD-C750C80A6E9B}" type="datetimeFigureOut">
              <a:rPr lang="en-US" smtClean="0"/>
              <a:pPr/>
              <a:t>10/20/15</a:t>
            </a:fld>
            <a:endParaRPr lang="en-US" dirty="0"/>
          </a:p>
        </p:txBody>
      </p:sp>
      <p:sp>
        <p:nvSpPr>
          <p:cNvPr id="4" name="Footer Placeholder 3"/>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
        <p:nvSpPr>
          <p:cNvPr id="6" name="Content Placeholder 2"/>
          <p:cNvSpPr>
            <a:spLocks noGrp="1"/>
          </p:cNvSpPr>
          <p:nvPr>
            <p:ph idx="1"/>
          </p:nvPr>
        </p:nvSpPr>
        <p:spPr>
          <a:xfrm>
            <a:off x="457200" y="1600200"/>
            <a:ext cx="8229600" cy="4525963"/>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99" y="1"/>
            <a:ext cx="7068015" cy="838200"/>
          </a:xfrm>
        </p:spPr>
        <p:txBody>
          <a:bodyPr anchor="b">
            <a:normAutofit/>
          </a:bodyPr>
          <a:lstStyle>
            <a:lvl1pPr algn="l">
              <a:defRPr sz="2800">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676402"/>
            <a:ext cx="4038600" cy="3971455"/>
          </a:xfrm>
        </p:spPr>
        <p:txBody>
          <a:bodyPr/>
          <a:lstStyle>
            <a:lvl1pPr>
              <a:defRPr sz="2800">
                <a:solidFill>
                  <a:schemeClr val="tx1">
                    <a:lumMod val="85000"/>
                    <a:lumOff val="15000"/>
                  </a:schemeClr>
                </a:solidFill>
              </a:defRPr>
            </a:lvl1pPr>
            <a:lvl2pPr>
              <a:defRPr sz="2400">
                <a:solidFill>
                  <a:schemeClr val="tx1">
                    <a:lumMod val="85000"/>
                    <a:lumOff val="15000"/>
                  </a:schemeClr>
                </a:solidFill>
              </a:defRPr>
            </a:lvl2pPr>
            <a:lvl3pPr>
              <a:defRPr sz="2000">
                <a:solidFill>
                  <a:schemeClr val="tx1">
                    <a:lumMod val="85000"/>
                    <a:lumOff val="15000"/>
                  </a:schemeClr>
                </a:solidFill>
              </a:defRPr>
            </a:lvl3pPr>
            <a:lvl4pPr>
              <a:defRPr sz="1800">
                <a:solidFill>
                  <a:schemeClr val="tx1">
                    <a:lumMod val="85000"/>
                    <a:lumOff val="15000"/>
                  </a:schemeClr>
                </a:solidFill>
              </a:defRPr>
            </a:lvl4pPr>
            <a:lvl5pPr>
              <a:defRPr sz="1800">
                <a:solidFill>
                  <a:schemeClr val="tx1">
                    <a:lumMod val="85000"/>
                    <a:lumOff val="15000"/>
                  </a:schemeClr>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6400"/>
            <a:ext cx="4038600" cy="3971454"/>
          </a:xfrm>
        </p:spPr>
        <p:txBody>
          <a:bodyPr/>
          <a:lstStyle>
            <a:lvl1pPr>
              <a:defRPr sz="2800">
                <a:solidFill>
                  <a:schemeClr val="tx1">
                    <a:lumMod val="85000"/>
                    <a:lumOff val="15000"/>
                  </a:schemeClr>
                </a:solidFill>
              </a:defRPr>
            </a:lvl1pPr>
            <a:lvl2pPr>
              <a:defRPr sz="2400">
                <a:solidFill>
                  <a:schemeClr val="tx1">
                    <a:lumMod val="85000"/>
                    <a:lumOff val="15000"/>
                  </a:schemeClr>
                </a:solidFill>
              </a:defRPr>
            </a:lvl2pPr>
            <a:lvl3pPr>
              <a:defRPr sz="2000">
                <a:solidFill>
                  <a:schemeClr val="tx1">
                    <a:lumMod val="85000"/>
                    <a:lumOff val="15000"/>
                  </a:schemeClr>
                </a:solidFill>
              </a:defRPr>
            </a:lvl3pPr>
            <a:lvl4pPr>
              <a:defRPr sz="1800">
                <a:solidFill>
                  <a:schemeClr val="tx1">
                    <a:lumMod val="85000"/>
                    <a:lumOff val="15000"/>
                  </a:schemeClr>
                </a:solidFill>
              </a:defRPr>
            </a:lvl4pPr>
            <a:lvl5pPr>
              <a:defRPr sz="1800">
                <a:solidFill>
                  <a:schemeClr val="tx1">
                    <a:lumMod val="85000"/>
                    <a:lumOff val="15000"/>
                  </a:schemeClr>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258050E-B668-4FA7-85AD-C750C80A6E9B}" type="datetimeFigureOut">
              <a:rPr lang="en-US" smtClean="0"/>
              <a:pPr/>
              <a:t>10/20/15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40D5ECE-8B49-45CD-BE81-EF81920D1969}"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10/20/15</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pic>
        <p:nvPicPr>
          <p:cNvPr id="6" name="Picture 5"/>
          <p:cNvPicPr>
            <a:picLocks noChangeAspect="1"/>
          </p:cNvPicPr>
          <p:nvPr userDrawn="1"/>
        </p:nvPicPr>
        <p:blipFill>
          <a:blip r:embed="rId3" cstate="print"/>
          <a:stretch>
            <a:fillRect/>
          </a:stretch>
        </p:blipFill>
        <p:spPr>
          <a:xfrm>
            <a:off x="0" y="762000"/>
            <a:ext cx="2445488" cy="2286000"/>
          </a:xfrm>
          <a:prstGeom prst="rect">
            <a:avLst/>
          </a:prstGeom>
        </p:spPr>
      </p:pic>
      <p:sp>
        <p:nvSpPr>
          <p:cNvPr id="2" name="Title 1"/>
          <p:cNvSpPr>
            <a:spLocks noGrp="1"/>
          </p:cNvSpPr>
          <p:nvPr>
            <p:ph type="title"/>
          </p:nvPr>
        </p:nvSpPr>
        <p:spPr>
          <a:xfrm>
            <a:off x="1124400" y="2077200"/>
            <a:ext cx="7010400" cy="1143000"/>
          </a:xfrm>
        </p:spPr>
        <p:txBody>
          <a:bodyPr/>
          <a:lstStyle>
            <a:lvl1pPr algn="l">
              <a:defRPr/>
            </a:lvl1pPr>
          </a:lstStyle>
          <a:p>
            <a:r>
              <a:rPr lang="en-US" smtClean="0"/>
              <a:t>Click to edit Master title style</a:t>
            </a:r>
            <a:endParaRPr lang="en-US" dirty="0"/>
          </a:p>
        </p:txBody>
      </p:sp>
    </p:spTree>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reserve="1" userDrawn="1">
  <p:cSld name="Title Only: Emphasi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58050E-B668-4FA7-85AD-C750C80A6E9B}" type="datetimeFigureOut">
              <a:rPr lang="en-US" smtClean="0"/>
              <a:pPr/>
              <a:t>10/20/15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40D5ECE-8B49-45CD-BE81-EF81920D1969}" type="slidenum">
              <a:rPr lang="en-US" smtClean="0"/>
              <a:pPr/>
              <a:t>‹#›</a:t>
            </a:fld>
            <a:endParaRPr lang="en-US" dirty="0"/>
          </a:p>
        </p:txBody>
      </p:sp>
      <p:sp>
        <p:nvSpPr>
          <p:cNvPr id="6" name="Title 1"/>
          <p:cNvSpPr>
            <a:spLocks noGrp="1"/>
          </p:cNvSpPr>
          <p:nvPr>
            <p:ph type="title" hasCustomPrompt="1"/>
          </p:nvPr>
        </p:nvSpPr>
        <p:spPr>
          <a:xfrm>
            <a:off x="290400" y="3081000"/>
            <a:ext cx="8686800" cy="1095600"/>
          </a:xfrm>
        </p:spPr>
        <p:txBody>
          <a:bodyPr>
            <a:normAutofit/>
          </a:bodyPr>
          <a:lstStyle>
            <a:lvl1pPr algn="ctr">
              <a:defRPr lang="en-US" sz="4600" b="1" kern="1200" spc="-150" baseline="0" dirty="0" smtClean="0">
                <a:ln>
                  <a:gradFill>
                    <a:gsLst>
                      <a:gs pos="0">
                        <a:schemeClr val="bg1"/>
                      </a:gs>
                      <a:gs pos="50000">
                        <a:schemeClr val="bg1">
                          <a:lumMod val="75000"/>
                        </a:schemeClr>
                      </a:gs>
                    </a:gsLst>
                    <a:lin ang="5400000" scaled="0"/>
                  </a:gradFill>
                </a:ln>
                <a:gradFill>
                  <a:gsLst>
                    <a:gs pos="11000">
                      <a:schemeClr val="bg1">
                        <a:lumMod val="75000"/>
                      </a:schemeClr>
                    </a:gs>
                    <a:gs pos="91000">
                      <a:schemeClr val="bg1"/>
                    </a:gs>
                  </a:gsLst>
                  <a:lin ang="16200000" scaled="1"/>
                </a:gradFill>
                <a:effectLst>
                  <a:outerShdw blurRad="38100" algn="ctr" rotWithShape="0">
                    <a:prstClr val="black">
                      <a:alpha val="25000"/>
                    </a:prstClr>
                  </a:outerShdw>
                  <a:reflection blurRad="6350" stA="60000" endA="900" endPos="58000" dir="5400000" sy="-100000" algn="bl" rotWithShape="0"/>
                </a:effectLst>
                <a:latin typeface="+mn-lt"/>
                <a:ea typeface="+mn-ea"/>
                <a:cs typeface="+mn-cs"/>
              </a:defRPr>
            </a:lvl1pPr>
          </a:lstStyle>
          <a:p>
            <a:r>
              <a:rPr lang="en-US" dirty="0" smtClean="0"/>
              <a:t>Click to edit Master Title Style</a:t>
            </a:r>
            <a:endParaRPr lang="en-US" dirty="0"/>
          </a:p>
        </p:txBody>
      </p:sp>
      <p:sp>
        <p:nvSpPr>
          <p:cNvPr id="7" name="Text Placeholder 2"/>
          <p:cNvSpPr>
            <a:spLocks noGrp="1"/>
          </p:cNvSpPr>
          <p:nvPr>
            <p:ph type="body" idx="1"/>
          </p:nvPr>
        </p:nvSpPr>
        <p:spPr>
          <a:xfrm>
            <a:off x="283952" y="2424752"/>
            <a:ext cx="8694000" cy="639762"/>
          </a:xfrm>
        </p:spPr>
        <p:txBody>
          <a:bodyPr anchor="b">
            <a:normAutofit/>
          </a:bodyPr>
          <a:lstStyle>
            <a:lvl1pPr marL="0" indent="0" algn="ctr">
              <a:buNone/>
              <a:defRPr lang="en-US" sz="2800" kern="1200" dirty="0" smtClean="0">
                <a:solidFill>
                  <a:srgbClr val="2E507A">
                    <a:alpha val="81000"/>
                  </a:srgb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spd="slow" p14:dur="2000">
        <p:push dir="u"/>
      </p:transition>
    </mc:Choice>
    <mc:Fallback>
      <p:transition spd="slow">
        <p:push dir="u"/>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reserve="1" userDrawn="1">
  <p:cSld name="Title with Text ">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10/20/15</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7" name="Rectangle 6"/>
          <p:cNvSpPr/>
          <p:nvPr userDrawn="1"/>
        </p:nvSpPr>
        <p:spPr>
          <a:xfrm>
            <a:off x="0" y="2895600"/>
            <a:ext cx="7543800" cy="2133600"/>
          </a:xfrm>
          <a:prstGeom prst="rect">
            <a:avLst/>
          </a:prstGeom>
          <a:gradFill flip="none" rotWithShape="1">
            <a:gsLst>
              <a:gs pos="63000">
                <a:schemeClr val="tx1">
                  <a:lumMod val="85000"/>
                  <a:lumOff val="15000"/>
                  <a:alpha val="49000"/>
                </a:schemeClr>
              </a:gs>
              <a:gs pos="100000">
                <a:schemeClr val="tx1">
                  <a:lumMod val="95000"/>
                  <a:lumOff val="5000"/>
                  <a:alpha val="56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p:nvPr>
        </p:nvSpPr>
        <p:spPr>
          <a:xfrm>
            <a:off x="414867" y="3200400"/>
            <a:ext cx="7010400" cy="1676400"/>
          </a:xfrm>
        </p:spPr>
        <p:txBody>
          <a:bodyPr>
            <a:normAutofit/>
          </a:bodyPr>
          <a:lstStyle>
            <a:lvl1pPr marL="0" algn="l" defTabSz="914400" rtl="0" eaLnBrk="1" latinLnBrk="0" hangingPunct="1">
              <a:defRPr lang="en-US" sz="4000" kern="1200" dirty="0">
                <a:solidFill>
                  <a:schemeClr val="bg1"/>
                </a:solidFill>
                <a:latin typeface="+mn-lt"/>
                <a:ea typeface="+mn-ea"/>
                <a:cs typeface="+mn-cs"/>
              </a:defRPr>
            </a:lvl1pPr>
          </a:lstStyle>
          <a:p>
            <a:r>
              <a:rPr lang="en-US" smtClean="0"/>
              <a:t>Click to edit Master title style</a:t>
            </a:r>
            <a:endParaRPr lang="en-US" dirty="0"/>
          </a:p>
        </p:txBody>
      </p:sp>
      <p:sp>
        <p:nvSpPr>
          <p:cNvPr id="10" name="Text Placeholder 15"/>
          <p:cNvSpPr>
            <a:spLocks noGrp="1"/>
          </p:cNvSpPr>
          <p:nvPr>
            <p:ph type="body" sz="quarter" idx="14" hasCustomPrompt="1"/>
          </p:nvPr>
        </p:nvSpPr>
        <p:spPr>
          <a:xfrm>
            <a:off x="4648200" y="664780"/>
            <a:ext cx="4191000" cy="381000"/>
          </a:xfrm>
        </p:spPr>
        <p:txBody>
          <a:bodyPr>
            <a:normAutofit/>
          </a:bodyPr>
          <a:lstStyle>
            <a:lvl1pPr algn="r">
              <a:buNone/>
              <a:defRPr lang="en-US" sz="1800" b="1" kern="1200" dirty="0" smtClean="0">
                <a:solidFill>
                  <a:schemeClr val="bg1">
                    <a:lumMod val="65000"/>
                  </a:schemeClr>
                </a:solidFill>
                <a:latin typeface="Calibri" pitchFamily="34" charset="0"/>
                <a:ea typeface="+mn-ea"/>
                <a:cs typeface="+mn-cs"/>
              </a:defRPr>
            </a:lvl1pPr>
          </a:lstStyle>
          <a:p>
            <a:pPr lvl="0"/>
            <a:r>
              <a:rPr lang="en-US" dirty="0" smtClean="0"/>
              <a:t>Click to edit Master subtitle style</a:t>
            </a:r>
            <a:endParaRPr lang="en-US" dirty="0"/>
          </a:p>
        </p:txBody>
      </p:sp>
    </p:spTree>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spd="slow" p14:dur="2000">
        <p14:vortex/>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7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25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utoUpdateAnimBg="0"/>
    </p:bldLst>
  </p:timing>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3008313" cy="82550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803650" y="609600"/>
            <a:ext cx="5111750" cy="5334000"/>
          </a:xfrm>
        </p:spPr>
        <p:txBody>
          <a:bodyPr/>
          <a:lstStyle>
            <a:lvl1pPr>
              <a:defRPr sz="28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28600" y="1435101"/>
            <a:ext cx="3008313" cy="3822699"/>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10/20/15</a:t>
            </a:fld>
            <a:endParaRPr lang="en-US" dirty="0"/>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reserve="1" userDrawn="1">
  <p:cSld name="Media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10/20/15</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6" name="Rectangle 5"/>
          <p:cNvSpPr/>
          <p:nvPr userDrawn="1"/>
        </p:nvSpPr>
        <p:spPr>
          <a:xfrm>
            <a:off x="595263" y="4800600"/>
            <a:ext cx="4873752"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Georgia" pitchFamily="18" charset="0"/>
            </a:endParaRPr>
          </a:p>
        </p:txBody>
      </p:sp>
      <p:sp>
        <p:nvSpPr>
          <p:cNvPr id="7" name="Title 1"/>
          <p:cNvSpPr>
            <a:spLocks noGrp="1"/>
          </p:cNvSpPr>
          <p:nvPr>
            <p:ph type="title"/>
          </p:nvPr>
        </p:nvSpPr>
        <p:spPr>
          <a:xfrm>
            <a:off x="606552" y="4800600"/>
            <a:ext cx="4809244" cy="566738"/>
          </a:xfrm>
        </p:spPr>
        <p:txBody>
          <a:bodyPr anchor="b">
            <a:normAutofit/>
          </a:bodyPr>
          <a:lstStyle>
            <a:lvl1pPr algn="ctr">
              <a:defRPr sz="1800" b="0" i="1">
                <a:solidFill>
                  <a:schemeClr val="bg1">
                    <a:lumMod val="85000"/>
                  </a:schemeClr>
                </a:solidFill>
                <a:latin typeface="Georgia" pitchFamily="18" charset="0"/>
              </a:defRPr>
            </a:lvl1pPr>
          </a:lstStyle>
          <a:p>
            <a:r>
              <a:rPr lang="en-US" smtClean="0"/>
              <a:t>Click to edit Master title style</a:t>
            </a:r>
            <a:endParaRPr lang="en-US" dirty="0"/>
          </a:p>
        </p:txBody>
      </p:sp>
      <p:sp>
        <p:nvSpPr>
          <p:cNvPr id="9" name="Media Placeholder 8"/>
          <p:cNvSpPr>
            <a:spLocks noGrp="1"/>
          </p:cNvSpPr>
          <p:nvPr>
            <p:ph type="media" sz="quarter" idx="13"/>
          </p:nvPr>
        </p:nvSpPr>
        <p:spPr>
          <a:xfrm>
            <a:off x="587022" y="838200"/>
            <a:ext cx="4873752" cy="3812822"/>
          </a:xfrm>
        </p:spPr>
        <p:txBody>
          <a:bodyPr/>
          <a:lstStyle>
            <a:lvl1pPr>
              <a:buNone/>
              <a:defRPr/>
            </a:lvl1pPr>
          </a:lstStyle>
          <a:p>
            <a:r>
              <a:rPr lang="en-US" smtClean="0"/>
              <a:t>Click icon to add media</a:t>
            </a:r>
            <a:endParaRPr lang="en-US" dirty="0"/>
          </a:p>
        </p:txBody>
      </p:sp>
      <p:sp>
        <p:nvSpPr>
          <p:cNvPr id="11" name="Text Placeholder 10"/>
          <p:cNvSpPr>
            <a:spLocks noGrp="1"/>
          </p:cNvSpPr>
          <p:nvPr>
            <p:ph type="body" sz="quarter" idx="14"/>
          </p:nvPr>
        </p:nvSpPr>
        <p:spPr>
          <a:xfrm>
            <a:off x="5776863" y="838200"/>
            <a:ext cx="2819400" cy="4636911"/>
          </a:xfrm>
        </p:spPr>
        <p:txBody>
          <a:bodyPr>
            <a:normAutofit/>
          </a:bodyPr>
          <a:lstStyle>
            <a:lvl1pPr marL="0" indent="0" algn="l">
              <a:buNone/>
              <a:defRPr sz="2400">
                <a:solidFill>
                  <a:schemeClr val="bg1"/>
                </a:solidFill>
              </a:defRPr>
            </a:lvl1pPr>
          </a:lstStyle>
          <a:p>
            <a:pPr lvl="0"/>
            <a:r>
              <a:rPr lang="en-US" smtClean="0"/>
              <a:t>Click to edit Master text styles</a:t>
            </a:r>
          </a:p>
        </p:txBody>
      </p:sp>
    </p:spTree>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spd="slow" p14:dur="2000">
        <p:wipe/>
      </p:transition>
    </mc:Choice>
    <mc:Fallback>
      <p:transition spd="slow">
        <p:wip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1792800" y="4800600"/>
            <a:ext cx="5500800"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Georgia" pitchFamily="18" charset="0"/>
            </a:endParaRPr>
          </a:p>
        </p:txBody>
      </p:sp>
      <p:sp>
        <p:nvSpPr>
          <p:cNvPr id="2" name="Title 1"/>
          <p:cNvSpPr>
            <a:spLocks noGrp="1"/>
          </p:cNvSpPr>
          <p:nvPr>
            <p:ph type="title"/>
          </p:nvPr>
        </p:nvSpPr>
        <p:spPr>
          <a:xfrm>
            <a:off x="1792288" y="4800600"/>
            <a:ext cx="5486400" cy="566738"/>
          </a:xfrm>
        </p:spPr>
        <p:txBody>
          <a:bodyPr anchor="b">
            <a:normAutofit/>
          </a:bodyPr>
          <a:lstStyle>
            <a:lvl1pPr algn="ctr">
              <a:defRPr sz="1800" b="0" i="1">
                <a:solidFill>
                  <a:schemeClr val="bg1">
                    <a:lumMod val="85000"/>
                  </a:schemeClr>
                </a:solidFill>
                <a:latin typeface="Georgia" pitchFamily="18"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792288" y="5562600"/>
            <a:ext cx="5486400" cy="60960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10/20/15</a:t>
            </a:fld>
            <a:endParaRPr lang="en-US" dirty="0"/>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reserve="1" userDrawn="1">
  <p:cSld name="Title and Vertical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58050E-B668-4FA7-85AD-C750C80A6E9B}" type="datetimeFigureOut">
              <a:rPr lang="en-US" smtClean="0"/>
              <a:pPr/>
              <a:t>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0D5ECE-8B49-45CD-BE81-EF81920D1969}" type="slidenum">
              <a:rPr lang="en-US" smtClean="0"/>
              <a:pPr/>
              <a:t>‹#›</a:t>
            </a:fld>
            <a:endParaRPr lang="en-US" dirty="0"/>
          </a:p>
        </p:txBody>
      </p:sp>
      <p:sp>
        <p:nvSpPr>
          <p:cNvPr id="14" name="Title 1"/>
          <p:cNvSpPr>
            <a:spLocks noGrp="1"/>
          </p:cNvSpPr>
          <p:nvPr>
            <p:ph type="title" hasCustomPrompt="1"/>
          </p:nvPr>
        </p:nvSpPr>
        <p:spPr>
          <a:xfrm>
            <a:off x="0" y="414867"/>
            <a:ext cx="5029200" cy="457200"/>
          </a:xfrm>
          <a:solidFill>
            <a:schemeClr val="tx1">
              <a:lumMod val="50000"/>
              <a:lumOff val="50000"/>
            </a:schemeClr>
          </a:solidFill>
        </p:spPr>
        <p:txBody>
          <a:bodyPr>
            <a:normAutofit/>
          </a:bodyPr>
          <a:lstStyle>
            <a:lvl1pPr algn="l">
              <a:defRPr lang="en-US" sz="2800" b="1" kern="1200" baseline="0" dirty="0">
                <a:solidFill>
                  <a:schemeClr val="bg1"/>
                </a:solidFill>
                <a:latin typeface="+mn-lt"/>
                <a:ea typeface="+mn-ea"/>
                <a:cs typeface="+mn-cs"/>
              </a:defRPr>
            </a:lvl1pPr>
          </a:lstStyle>
          <a:p>
            <a:r>
              <a:rPr lang="en-US" dirty="0" smtClean="0"/>
              <a:t>    Click to edit Master title style</a:t>
            </a:r>
            <a:endParaRPr 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Vertical Title an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150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5105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solidFill>
                  <a:schemeClr val="tx1">
                    <a:lumMod val="85000"/>
                    <a:lumOff val="15000"/>
                  </a:schemeClr>
                </a:solidFill>
              </a:defRPr>
            </a:lvl1pPr>
          </a:lstStyle>
          <a:p>
            <a:fld id="{A258050E-B668-4FA7-85AD-C750C80A6E9B}" type="datetimeFigureOut">
              <a:rPr lang="en-US" smtClean="0"/>
              <a:pPr/>
              <a:t>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userDrawn="1">
  <p:cSld name="Blank">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srcRect l="2599" r="5874" b="5262"/>
          <a:stretch/>
        </p:blipFill>
        <p:spPr>
          <a:xfrm>
            <a:off x="3530" y="5867400"/>
            <a:ext cx="9144000" cy="1053694"/>
          </a:xfrm>
          <a:prstGeom prst="rect">
            <a:avLst/>
          </a:prstGeom>
        </p:spPr>
      </p:pic>
      <p:sp>
        <p:nvSpPr>
          <p:cNvPr id="2" name="Date Placeholder 1"/>
          <p:cNvSpPr>
            <a:spLocks noGrp="1"/>
          </p:cNvSpPr>
          <p:nvPr>
            <p:ph type="dt" sz="half" idx="10"/>
          </p:nvPr>
        </p:nvSpPr>
        <p:spPr/>
        <p:txBody>
          <a:bodyPr/>
          <a:lstStyle/>
          <a:p>
            <a:fld id="{2FF934E2-BBB6-4D34-BB01-078E9AA25260}" type="datetimeFigureOut">
              <a:rPr lang="en-US" smtClean="0"/>
              <a:pPr/>
              <a:t>10/20/15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3820FCD-5F4C-4989-BE05-0A8208BCBC21}"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6" cstate="print"/>
          <a:srcRect l="2599" r="5874" b="5262"/>
          <a:stretch/>
        </p:blipFill>
        <p:spPr>
          <a:xfrm>
            <a:off x="3530" y="5867400"/>
            <a:ext cx="9144000" cy="1053694"/>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58050E-B668-4FA7-85AD-C750C80A6E9B}" type="datetimeFigureOut">
              <a:rPr lang="en-US" smtClean="0"/>
              <a:pPr/>
              <a:t>10/20/15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0D5ECE-8B49-45CD-BE81-EF81920D1969}" type="slidenum">
              <a:rPr lang="en-US" smtClean="0"/>
              <a:pPr/>
              <a:t>‹#›</a:t>
            </a:fld>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61" r:id="rId4"/>
    <p:sldLayoutId id="2147483652" r:id="rId5"/>
    <p:sldLayoutId id="2147483654" r:id="rId6"/>
    <p:sldLayoutId id="2147483655" r:id="rId7"/>
    <p:sldLayoutId id="2147483660" r:id="rId8"/>
    <p:sldLayoutId id="2147483656" r:id="rId9"/>
    <p:sldLayoutId id="2147483676" r:id="rId10"/>
    <p:sldLayoutId id="2147483657" r:id="rId11"/>
    <p:sldLayoutId id="2147483658" r:id="rId12"/>
    <p:sldLayoutId id="2147483659" r:id="rId13"/>
    <p:sldLayoutId id="2147483663" r:id="rId14"/>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3581400" y="76200"/>
            <a:ext cx="5410201" cy="2768501"/>
          </a:xfrm>
        </p:spPr>
        <p:txBody>
          <a:bodyPr>
            <a:normAutofit/>
          </a:bodyPr>
          <a:lstStyle/>
          <a:p>
            <a:pPr lvl="0"/>
            <a:r>
              <a:rPr lang="en-US" sz="2400" b="1" dirty="0">
                <a:solidFill>
                  <a:srgbClr val="65052A"/>
                </a:solidFill>
              </a:rPr>
              <a:t>Learn how to network, create programs and events geared toward more diverse student groups as they relate to the field of </a:t>
            </a:r>
            <a:r>
              <a:rPr lang="en-US" sz="2400" b="1" dirty="0" smtClean="0">
                <a:solidFill>
                  <a:srgbClr val="65052A"/>
                </a:solidFill>
              </a:rPr>
              <a:t>current </a:t>
            </a:r>
            <a:r>
              <a:rPr lang="en-US" sz="2400" b="1" dirty="0">
                <a:solidFill>
                  <a:srgbClr val="65052A"/>
                </a:solidFill>
              </a:rPr>
              <a:t>issues and topics in </a:t>
            </a:r>
            <a:r>
              <a:rPr lang="en-US" sz="2400" b="1" dirty="0" smtClean="0">
                <a:solidFill>
                  <a:srgbClr val="65052A"/>
                </a:solidFill>
              </a:rPr>
              <a:t>communication.</a:t>
            </a:r>
          </a:p>
          <a:p>
            <a:pPr lvl="0"/>
            <a:endParaRPr lang="en-US" sz="2400" b="1" dirty="0">
              <a:solidFill>
                <a:srgbClr val="65052A"/>
              </a:solidFill>
            </a:endParaRPr>
          </a:p>
        </p:txBody>
      </p:sp>
      <p:sp>
        <p:nvSpPr>
          <p:cNvPr id="5" name="Title 4"/>
          <p:cNvSpPr>
            <a:spLocks noGrp="1"/>
          </p:cNvSpPr>
          <p:nvPr>
            <p:ph type="title"/>
          </p:nvPr>
        </p:nvSpPr>
        <p:spPr>
          <a:xfrm>
            <a:off x="228600" y="3048000"/>
            <a:ext cx="7391400" cy="1981200"/>
          </a:xfrm>
        </p:spPr>
        <p:txBody>
          <a:bodyPr>
            <a:normAutofit fontScale="90000"/>
          </a:bodyPr>
          <a:lstStyle/>
          <a:p>
            <a:r>
              <a:rPr lang="en-US" sz="2700" b="0" dirty="0" smtClean="0">
                <a:solidFill>
                  <a:srgbClr val="7BCF27"/>
                </a:solidFill>
                <a:latin typeface="Calibri" pitchFamily="34" charset="0"/>
              </a:rPr>
              <a:t/>
            </a:r>
            <a:br>
              <a:rPr lang="en-US" sz="2700" b="0" dirty="0" smtClean="0">
                <a:solidFill>
                  <a:srgbClr val="7BCF27"/>
                </a:solidFill>
                <a:latin typeface="Calibri" pitchFamily="34" charset="0"/>
              </a:rPr>
            </a:br>
            <a:r>
              <a:rPr lang="en-US" sz="2700" b="0" dirty="0">
                <a:solidFill>
                  <a:srgbClr val="7BCF27"/>
                </a:solidFill>
                <a:latin typeface="Calibri" pitchFamily="34" charset="0"/>
              </a:rPr>
              <a:t/>
            </a:r>
            <a:br>
              <a:rPr lang="en-US" sz="2700" b="0" dirty="0">
                <a:solidFill>
                  <a:srgbClr val="7BCF27"/>
                </a:solidFill>
                <a:latin typeface="Calibri" pitchFamily="34" charset="0"/>
              </a:rPr>
            </a:br>
            <a:r>
              <a:rPr lang="en-US" sz="2700" b="0" dirty="0" smtClean="0">
                <a:solidFill>
                  <a:srgbClr val="7BCF27"/>
                </a:solidFill>
                <a:latin typeface="Calibri" pitchFamily="34" charset="0"/>
              </a:rPr>
              <a:t/>
            </a:r>
            <a:br>
              <a:rPr lang="en-US" sz="2700" b="0" dirty="0" smtClean="0">
                <a:solidFill>
                  <a:srgbClr val="7BCF27"/>
                </a:solidFill>
                <a:latin typeface="Calibri" pitchFamily="34" charset="0"/>
              </a:rPr>
            </a:br>
            <a:r>
              <a:rPr lang="en-US" sz="2700" b="0" dirty="0" smtClean="0">
                <a:solidFill>
                  <a:srgbClr val="7BCF27"/>
                </a:solidFill>
                <a:latin typeface="Calibri" pitchFamily="34" charset="0"/>
              </a:rPr>
              <a:t/>
            </a:r>
            <a:br>
              <a:rPr lang="en-US" sz="2700" b="0" dirty="0" smtClean="0">
                <a:solidFill>
                  <a:srgbClr val="7BCF27"/>
                </a:solidFill>
                <a:latin typeface="Calibri" pitchFamily="34" charset="0"/>
              </a:rPr>
            </a:br>
            <a:r>
              <a:rPr lang="en-US" sz="2700" b="0" dirty="0" smtClean="0">
                <a:solidFill>
                  <a:schemeClr val="tx1">
                    <a:lumMod val="10000"/>
                    <a:lumOff val="90000"/>
                  </a:schemeClr>
                </a:solidFill>
                <a:latin typeface="Calibri" pitchFamily="34" charset="0"/>
              </a:rPr>
              <a:t>Interest meeting for minority student communication majors, minors,  and communication specialist majors</a:t>
            </a:r>
            <a:r>
              <a:rPr lang="en-US" sz="2700" b="0" dirty="0">
                <a:solidFill>
                  <a:schemeClr val="tx1">
                    <a:lumMod val="10000"/>
                    <a:lumOff val="90000"/>
                  </a:schemeClr>
                </a:solidFill>
                <a:latin typeface="Calibri" pitchFamily="34" charset="0"/>
              </a:rPr>
              <a:t>.</a:t>
            </a:r>
            <a:r>
              <a:rPr lang="en-US" sz="2700" b="0" dirty="0" smtClean="0">
                <a:solidFill>
                  <a:schemeClr val="tx1">
                    <a:lumMod val="10000"/>
                    <a:lumOff val="90000"/>
                  </a:schemeClr>
                </a:solidFill>
                <a:latin typeface="Calibri" pitchFamily="34" charset="0"/>
              </a:rPr>
              <a:t/>
            </a:r>
            <a:br>
              <a:rPr lang="en-US" sz="2700" b="0" dirty="0" smtClean="0">
                <a:solidFill>
                  <a:schemeClr val="tx1">
                    <a:lumMod val="10000"/>
                    <a:lumOff val="90000"/>
                  </a:schemeClr>
                </a:solidFill>
                <a:latin typeface="Calibri" pitchFamily="34" charset="0"/>
              </a:rPr>
            </a:br>
            <a:r>
              <a:rPr lang="en-US" sz="2700" b="0" dirty="0" smtClean="0">
                <a:solidFill>
                  <a:schemeClr val="tx1">
                    <a:lumMod val="10000"/>
                    <a:lumOff val="90000"/>
                  </a:schemeClr>
                </a:solidFill>
                <a:latin typeface="Calibri" pitchFamily="34" charset="0"/>
              </a:rPr>
              <a:t/>
            </a:r>
            <a:br>
              <a:rPr lang="en-US" sz="2700" b="0" dirty="0" smtClean="0">
                <a:solidFill>
                  <a:schemeClr val="tx1">
                    <a:lumMod val="10000"/>
                    <a:lumOff val="90000"/>
                  </a:schemeClr>
                </a:solidFill>
                <a:latin typeface="Calibri" pitchFamily="34" charset="0"/>
              </a:rPr>
            </a:br>
            <a:r>
              <a:rPr lang="en-US" sz="2700" b="0" dirty="0" smtClean="0">
                <a:solidFill>
                  <a:schemeClr val="tx1">
                    <a:lumMod val="10000"/>
                    <a:lumOff val="90000"/>
                  </a:schemeClr>
                </a:solidFill>
                <a:latin typeface="Calibri" pitchFamily="34" charset="0"/>
              </a:rPr>
              <a:t>Thursday, October 22, 3:30 pm, </a:t>
            </a:r>
            <a:r>
              <a:rPr lang="en-US" sz="2700" b="0" dirty="0" err="1" smtClean="0">
                <a:solidFill>
                  <a:schemeClr val="tx1">
                    <a:lumMod val="10000"/>
                    <a:lumOff val="90000"/>
                  </a:schemeClr>
                </a:solidFill>
                <a:latin typeface="Calibri" pitchFamily="34" charset="0"/>
              </a:rPr>
              <a:t>Castellaw</a:t>
            </a:r>
            <a:r>
              <a:rPr lang="en-US" sz="2700" b="0" dirty="0" smtClean="0">
                <a:solidFill>
                  <a:schemeClr val="tx1">
                    <a:lumMod val="10000"/>
                    <a:lumOff val="90000"/>
                  </a:schemeClr>
                </a:solidFill>
                <a:latin typeface="Calibri" pitchFamily="34" charset="0"/>
              </a:rPr>
              <a:t> Student Lounge</a:t>
            </a:r>
            <a:r>
              <a:rPr lang="en-US" sz="2700" b="0" dirty="0" smtClean="0">
                <a:solidFill>
                  <a:srgbClr val="7BCF27"/>
                </a:solidFill>
                <a:latin typeface="Calibri" pitchFamily="34" charset="0"/>
              </a:rPr>
              <a:t/>
            </a:r>
            <a:br>
              <a:rPr lang="en-US" sz="2700" b="0" dirty="0" smtClean="0">
                <a:solidFill>
                  <a:srgbClr val="7BCF27"/>
                </a:solidFill>
                <a:latin typeface="Calibri" pitchFamily="34" charset="0"/>
              </a:rPr>
            </a:br>
            <a:endParaRPr lang="en-US" sz="2000" b="0" dirty="0"/>
          </a:p>
        </p:txBody>
      </p:sp>
      <p:sp>
        <p:nvSpPr>
          <p:cNvPr id="2" name="TextBox 1"/>
          <p:cNvSpPr txBox="1"/>
          <p:nvPr/>
        </p:nvSpPr>
        <p:spPr>
          <a:xfrm>
            <a:off x="7848600" y="3048000"/>
            <a:ext cx="1143001" cy="1631216"/>
          </a:xfrm>
          <a:prstGeom prst="rect">
            <a:avLst/>
          </a:prstGeom>
          <a:noFill/>
        </p:spPr>
        <p:txBody>
          <a:bodyPr wrap="square" rtlCol="0">
            <a:spAutoFit/>
          </a:bodyPr>
          <a:lstStyle/>
          <a:p>
            <a:pPr algn="ctr"/>
            <a:r>
              <a:rPr lang="en-US" sz="2000" b="1" dirty="0" smtClean="0"/>
              <a:t>Ice Cream</a:t>
            </a:r>
          </a:p>
          <a:p>
            <a:pPr algn="ctr"/>
            <a:r>
              <a:rPr lang="en-US" sz="2000" b="1" dirty="0" smtClean="0"/>
              <a:t>Sundaes</a:t>
            </a:r>
          </a:p>
          <a:p>
            <a:pPr algn="ctr"/>
            <a:r>
              <a:rPr lang="en-US" sz="2000" b="1" dirty="0" smtClean="0"/>
              <a:t>Will be</a:t>
            </a:r>
          </a:p>
          <a:p>
            <a:pPr algn="ctr"/>
            <a:r>
              <a:rPr lang="en-US" sz="2000" b="1" dirty="0" smtClean="0"/>
              <a:t>Served!</a:t>
            </a:r>
          </a:p>
        </p:txBody>
      </p:sp>
      <p:sp>
        <p:nvSpPr>
          <p:cNvPr id="4" name="TextBox 3"/>
          <p:cNvSpPr txBox="1"/>
          <p:nvPr/>
        </p:nvSpPr>
        <p:spPr>
          <a:xfrm>
            <a:off x="76200" y="228600"/>
            <a:ext cx="3276600" cy="2923877"/>
          </a:xfrm>
          <a:prstGeom prst="rect">
            <a:avLst/>
          </a:prstGeom>
          <a:noFill/>
        </p:spPr>
        <p:txBody>
          <a:bodyPr wrap="square" rtlCol="0">
            <a:spAutoFit/>
          </a:bodyPr>
          <a:lstStyle/>
          <a:p>
            <a:pPr algn="ctr">
              <a:lnSpc>
                <a:spcPts val="2400"/>
              </a:lnSpc>
            </a:pPr>
            <a:r>
              <a:rPr lang="en-US" sz="2400" b="1" dirty="0" smtClean="0">
                <a:solidFill>
                  <a:srgbClr val="0000FF"/>
                </a:solidFill>
              </a:rPr>
              <a:t>Interested in making history by starting a minority student leadership group designed for communication </a:t>
            </a:r>
          </a:p>
          <a:p>
            <a:pPr algn="ctr">
              <a:lnSpc>
                <a:spcPts val="2400"/>
              </a:lnSpc>
            </a:pPr>
            <a:r>
              <a:rPr lang="en-US" sz="2400" b="1" dirty="0" smtClean="0">
                <a:solidFill>
                  <a:srgbClr val="0000FF"/>
                </a:solidFill>
              </a:rPr>
              <a:t>majors?</a:t>
            </a:r>
          </a:p>
          <a:p>
            <a:pPr algn="ctr">
              <a:lnSpc>
                <a:spcPts val="2400"/>
              </a:lnSpc>
            </a:pPr>
            <a:endParaRPr lang="en-US" sz="2400" b="1" dirty="0" smtClean="0">
              <a:solidFill>
                <a:srgbClr val="0000FF"/>
              </a:solidFill>
            </a:endParaRPr>
          </a:p>
          <a:p>
            <a:endParaRPr lang="en-US" sz="2400" b="1" dirty="0">
              <a:solidFill>
                <a:srgbClr val="FF3300"/>
              </a:solidFill>
            </a:endParaRPr>
          </a:p>
        </p:txBody>
      </p:sp>
      <p:sp>
        <p:nvSpPr>
          <p:cNvPr id="7" name="TextBox 6"/>
          <p:cNvSpPr txBox="1"/>
          <p:nvPr/>
        </p:nvSpPr>
        <p:spPr>
          <a:xfrm>
            <a:off x="228600" y="5417879"/>
            <a:ext cx="8382000" cy="1015663"/>
          </a:xfrm>
          <a:prstGeom prst="rect">
            <a:avLst/>
          </a:prstGeom>
          <a:noFill/>
        </p:spPr>
        <p:txBody>
          <a:bodyPr wrap="square" rtlCol="0">
            <a:spAutoFit/>
          </a:bodyPr>
          <a:lstStyle/>
          <a:p>
            <a:pPr algn="ctr"/>
            <a:r>
              <a:rPr lang="en-US" sz="6000" b="1" dirty="0" smtClean="0">
                <a:solidFill>
                  <a:srgbClr val="FFFF00"/>
                </a:solidFill>
                <a:latin typeface="Times New Roman" panose="02020603050405020304" pitchFamily="18" charset="0"/>
                <a:cs typeface="Times New Roman" panose="02020603050405020304" pitchFamily="18" charset="0"/>
              </a:rPr>
              <a:t>Find Your Voice</a:t>
            </a:r>
            <a:endParaRPr lang="en-US" sz="6000" b="1" dirty="0">
              <a:solidFill>
                <a:srgbClr val="FFFF00"/>
              </a:solidFill>
              <a:latin typeface="Times New Roman" panose="02020603050405020304" pitchFamily="18" charset="0"/>
              <a:cs typeface="Times New Roman" panose="02020603050405020304" pitchFamily="18" charset="0"/>
            </a:endParaRPr>
          </a:p>
        </p:txBody>
      </p:sp>
    </p:spTree>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190750" y="1600200"/>
            <a:ext cx="4743450" cy="4210050"/>
          </a:xfrm>
          <a:prstGeom prst="rect">
            <a:avLst/>
          </a:prstGeom>
        </p:spPr>
      </p:pic>
      <p:sp>
        <p:nvSpPr>
          <p:cNvPr id="7" name="TextBox 6"/>
          <p:cNvSpPr txBox="1"/>
          <p:nvPr/>
        </p:nvSpPr>
        <p:spPr>
          <a:xfrm>
            <a:off x="304800" y="685800"/>
            <a:ext cx="3429000" cy="5078313"/>
          </a:xfrm>
          <a:prstGeom prst="rect">
            <a:avLst/>
          </a:prstGeom>
          <a:noFill/>
        </p:spPr>
        <p:txBody>
          <a:bodyPr wrap="square" rtlCol="0">
            <a:spAutoFit/>
          </a:bodyPr>
          <a:lstStyle/>
          <a:p>
            <a:r>
              <a:rPr lang="en-US" sz="3600" b="1" dirty="0">
                <a:solidFill>
                  <a:srgbClr val="FF3300"/>
                </a:solidFill>
              </a:rPr>
              <a:t>Make history by </a:t>
            </a:r>
            <a:r>
              <a:rPr lang="en-US" sz="3600" b="1" dirty="0" smtClean="0">
                <a:solidFill>
                  <a:srgbClr val="FF3300"/>
                </a:solidFill>
              </a:rPr>
              <a:t>building </a:t>
            </a:r>
            <a:r>
              <a:rPr lang="en-US" sz="3600" b="1" dirty="0">
                <a:solidFill>
                  <a:srgbClr val="FF3300"/>
                </a:solidFill>
              </a:rPr>
              <a:t>something sweet for the future of aspiring communication professionals like you!</a:t>
            </a:r>
          </a:p>
        </p:txBody>
      </p:sp>
      <p:sp>
        <p:nvSpPr>
          <p:cNvPr id="9" name="TextBox 8"/>
          <p:cNvSpPr txBox="1"/>
          <p:nvPr/>
        </p:nvSpPr>
        <p:spPr>
          <a:xfrm>
            <a:off x="4191000" y="152400"/>
            <a:ext cx="4800600" cy="6124754"/>
          </a:xfrm>
          <a:prstGeom prst="rect">
            <a:avLst/>
          </a:prstGeom>
          <a:noFill/>
        </p:spPr>
        <p:txBody>
          <a:bodyPr wrap="square" rtlCol="0">
            <a:spAutoFit/>
          </a:bodyPr>
          <a:lstStyle/>
          <a:p>
            <a:pPr algn="r"/>
            <a:endParaRPr lang="en-US" sz="2800" b="1" dirty="0" smtClean="0">
              <a:solidFill>
                <a:srgbClr val="663300"/>
              </a:solidFill>
            </a:endParaRPr>
          </a:p>
          <a:p>
            <a:pPr algn="r"/>
            <a:r>
              <a:rPr lang="en-US" sz="2800" b="1" dirty="0" smtClean="0">
                <a:solidFill>
                  <a:srgbClr val="663300"/>
                </a:solidFill>
              </a:rPr>
              <a:t>Attend the Interest </a:t>
            </a:r>
            <a:r>
              <a:rPr lang="en-US" sz="2800" b="1" dirty="0">
                <a:solidFill>
                  <a:srgbClr val="663300"/>
                </a:solidFill>
              </a:rPr>
              <a:t>meeting for </a:t>
            </a:r>
            <a:r>
              <a:rPr lang="en-US" sz="2800" b="1" dirty="0" smtClean="0">
                <a:solidFill>
                  <a:srgbClr val="663300"/>
                </a:solidFill>
              </a:rPr>
              <a:t>minority student</a:t>
            </a:r>
          </a:p>
          <a:p>
            <a:pPr algn="r"/>
            <a:r>
              <a:rPr lang="en-US" sz="2800" b="1" dirty="0" smtClean="0">
                <a:solidFill>
                  <a:srgbClr val="663300"/>
                </a:solidFill>
              </a:rPr>
              <a:t>communication studies</a:t>
            </a:r>
          </a:p>
          <a:p>
            <a:pPr algn="r"/>
            <a:r>
              <a:rPr lang="en-US" sz="2800" b="1" dirty="0">
                <a:solidFill>
                  <a:srgbClr val="663300"/>
                </a:solidFill>
              </a:rPr>
              <a:t>m</a:t>
            </a:r>
            <a:r>
              <a:rPr lang="en-US" sz="2800" b="1" dirty="0" smtClean="0">
                <a:solidFill>
                  <a:srgbClr val="663300"/>
                </a:solidFill>
              </a:rPr>
              <a:t>ajors, minors, and</a:t>
            </a:r>
          </a:p>
          <a:p>
            <a:pPr algn="r"/>
            <a:r>
              <a:rPr lang="en-US" sz="2800" b="1" dirty="0">
                <a:solidFill>
                  <a:srgbClr val="663300"/>
                </a:solidFill>
              </a:rPr>
              <a:t>c</a:t>
            </a:r>
            <a:r>
              <a:rPr lang="en-US" sz="2800" b="1" dirty="0" smtClean="0">
                <a:solidFill>
                  <a:srgbClr val="663300"/>
                </a:solidFill>
              </a:rPr>
              <a:t>ommunication</a:t>
            </a:r>
          </a:p>
          <a:p>
            <a:pPr algn="r"/>
            <a:r>
              <a:rPr lang="en-US" sz="2800" b="1" dirty="0">
                <a:solidFill>
                  <a:srgbClr val="663300"/>
                </a:solidFill>
              </a:rPr>
              <a:t>s</a:t>
            </a:r>
            <a:r>
              <a:rPr lang="en-US" sz="2800" b="1" smtClean="0">
                <a:solidFill>
                  <a:srgbClr val="663300"/>
                </a:solidFill>
              </a:rPr>
              <a:t>pecialist </a:t>
            </a:r>
            <a:r>
              <a:rPr lang="en-US" sz="2800" b="1" dirty="0" smtClean="0">
                <a:solidFill>
                  <a:srgbClr val="663300"/>
                </a:solidFill>
              </a:rPr>
              <a:t>majors.</a:t>
            </a:r>
          </a:p>
          <a:p>
            <a:pPr algn="r"/>
            <a:endParaRPr lang="en-US" sz="2800" b="1" dirty="0" smtClean="0">
              <a:solidFill>
                <a:srgbClr val="663300"/>
              </a:solidFill>
            </a:endParaRPr>
          </a:p>
          <a:p>
            <a:pPr algn="r"/>
            <a:r>
              <a:rPr lang="en-US" sz="2800" b="1" dirty="0" smtClean="0">
                <a:solidFill>
                  <a:srgbClr val="663300"/>
                </a:solidFill>
              </a:rPr>
              <a:t>Thursday</a:t>
            </a:r>
            <a:r>
              <a:rPr lang="en-US" sz="2800" b="1" dirty="0">
                <a:solidFill>
                  <a:srgbClr val="663300"/>
                </a:solidFill>
              </a:rPr>
              <a:t>, October  </a:t>
            </a:r>
            <a:r>
              <a:rPr lang="en-US" sz="2800" b="1" dirty="0" smtClean="0">
                <a:solidFill>
                  <a:srgbClr val="663300"/>
                </a:solidFill>
              </a:rPr>
              <a:t>22</a:t>
            </a:r>
          </a:p>
          <a:p>
            <a:pPr algn="r"/>
            <a:r>
              <a:rPr lang="en-US" sz="2800" b="1" dirty="0" smtClean="0">
                <a:solidFill>
                  <a:srgbClr val="663300"/>
                </a:solidFill>
              </a:rPr>
              <a:t> </a:t>
            </a:r>
          </a:p>
          <a:p>
            <a:pPr algn="r"/>
            <a:r>
              <a:rPr lang="en-US" sz="2800" b="1" dirty="0" smtClean="0">
                <a:solidFill>
                  <a:srgbClr val="663300"/>
                </a:solidFill>
              </a:rPr>
              <a:t>at </a:t>
            </a:r>
            <a:r>
              <a:rPr lang="en-US" sz="2800" b="1" dirty="0">
                <a:solidFill>
                  <a:srgbClr val="663300"/>
                </a:solidFill>
              </a:rPr>
              <a:t>3:30 </a:t>
            </a:r>
            <a:endParaRPr lang="en-US" sz="2800" b="1" dirty="0" smtClean="0">
              <a:solidFill>
                <a:srgbClr val="663300"/>
              </a:solidFill>
            </a:endParaRPr>
          </a:p>
          <a:p>
            <a:pPr algn="r"/>
            <a:endParaRPr lang="en-US" sz="2800" b="1" dirty="0" smtClean="0">
              <a:solidFill>
                <a:srgbClr val="663300"/>
              </a:solidFill>
            </a:endParaRPr>
          </a:p>
          <a:p>
            <a:pPr algn="r"/>
            <a:r>
              <a:rPr lang="en-US" sz="2800" b="1" dirty="0" err="1" smtClean="0">
                <a:solidFill>
                  <a:srgbClr val="663300"/>
                </a:solidFill>
              </a:rPr>
              <a:t>Castellaw</a:t>
            </a:r>
            <a:r>
              <a:rPr lang="en-US" sz="2800" b="1" dirty="0" smtClean="0">
                <a:solidFill>
                  <a:srgbClr val="663300"/>
                </a:solidFill>
              </a:rPr>
              <a:t> Student</a:t>
            </a:r>
          </a:p>
          <a:p>
            <a:pPr algn="r"/>
            <a:r>
              <a:rPr lang="en-US" sz="2800" b="1" dirty="0" smtClean="0">
                <a:solidFill>
                  <a:srgbClr val="663300"/>
                </a:solidFill>
              </a:rPr>
              <a:t>Lounge (1</a:t>
            </a:r>
            <a:r>
              <a:rPr lang="en-US" sz="2800" b="1" baseline="30000" dirty="0" smtClean="0">
                <a:solidFill>
                  <a:srgbClr val="663300"/>
                </a:solidFill>
              </a:rPr>
              <a:t>st</a:t>
            </a:r>
            <a:r>
              <a:rPr lang="en-US" sz="2800" b="1" dirty="0" smtClean="0">
                <a:solidFill>
                  <a:srgbClr val="663300"/>
                </a:solidFill>
              </a:rPr>
              <a:t>  floor)</a:t>
            </a:r>
            <a:endParaRPr lang="en-US" sz="2800" b="1" dirty="0">
              <a:solidFill>
                <a:srgbClr val="6633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70366870"/>
      </p:ext>
    </p:extLst>
  </p:cSld>
  <p:clrMapOvr>
    <a:masterClrMapping/>
  </p:clrMapOvr>
  <p:timing>
    <p:tnLst>
      <p:par>
        <p:cTn id="1" dur="indefinite" restart="never" nodeType="tmRoot"/>
      </p:par>
    </p:tnLst>
  </p:timing>
</p:sld>
</file>

<file path=ppt/theme/theme1.xml><?xml version="1.0" encoding="utf-8"?>
<a:theme xmlns:a="http://schemas.openxmlformats.org/drawingml/2006/main" name="Introducing PowerPoint 2010">
  <a:themeElements>
    <a:clrScheme name="Fresh">
      <a:dk1>
        <a:srgbClr val="262626"/>
      </a:dk1>
      <a:lt1>
        <a:sysClr val="window" lastClr="FFFFFF"/>
      </a:lt1>
      <a:dk2>
        <a:srgbClr val="595959"/>
      </a:dk2>
      <a:lt2>
        <a:srgbClr val="EEECE1"/>
      </a:lt2>
      <a:accent1>
        <a:srgbClr val="F4891E"/>
      </a:accent1>
      <a:accent2>
        <a:srgbClr val="7BCF27"/>
      </a:accent2>
      <a:accent3>
        <a:srgbClr val="9BBB59"/>
      </a:accent3>
      <a:accent4>
        <a:srgbClr val="00B0F0"/>
      </a:accent4>
      <a:accent5>
        <a:srgbClr val="4BACC6"/>
      </a:accent5>
      <a:accent6>
        <a:srgbClr val="F79646"/>
      </a:accent6>
      <a:hlink>
        <a:srgbClr val="00B0F0"/>
      </a:hlink>
      <a:folHlink>
        <a:srgbClr val="F489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04122C5-4F29-48BA-8A90-6EF548C0EAB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Introducing PowerPoint 2010 presentation</Template>
  <TotalTime>106</TotalTime>
  <Words>199</Words>
  <Application>Microsoft Macintosh PowerPoint</Application>
  <PresentationFormat>On-screen Show (4:3)</PresentationFormat>
  <Paragraphs>27</Paragraphs>
  <Slides>2</Slides>
  <Notes>1</Notes>
  <HiddenSlides>0</HiddenSlides>
  <MMClips>0</MMClips>
  <ScaleCrop>false</ScaleCrop>
  <HeadingPairs>
    <vt:vector size="4" baseType="variant">
      <vt:variant>
        <vt:lpstr>Design Template</vt:lpstr>
      </vt:variant>
      <vt:variant>
        <vt:i4>1</vt:i4>
      </vt:variant>
      <vt:variant>
        <vt:lpstr>Slide Titles</vt:lpstr>
      </vt:variant>
      <vt:variant>
        <vt:i4>2</vt:i4>
      </vt:variant>
    </vt:vector>
  </HeadingPairs>
  <TitlesOfParts>
    <vt:vector size="3" baseType="lpstr">
      <vt:lpstr>Introducing PowerPoint 2010</vt:lpstr>
      <vt:lpstr>    Interest meeting for minority student communication majors, minors,  and communication specialist majors.  Thursday, October 22, 3:30 pm, Castellaw Student Lounge </vt:lpstr>
      <vt:lpstr>Slide 2</vt:lpstr>
    </vt:vector>
  </TitlesOfParts>
  <Company>Baylor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Interest meeting for communication majors, minors,  communication specialist majors, and minority students.  Thursday, October 22, 3:30 pm, Castellaw Student Lounge</dc:title>
  <dc:creator>Spivey, Marilyn</dc:creator>
  <cp:keywords/>
  <cp:lastModifiedBy>Ashley Barrett</cp:lastModifiedBy>
  <cp:revision>14</cp:revision>
  <cp:lastPrinted>2015-10-13T19:29:03Z</cp:lastPrinted>
  <dcterms:created xsi:type="dcterms:W3CDTF">2015-10-20T19:21:57Z</dcterms:created>
  <dcterms:modified xsi:type="dcterms:W3CDTF">2015-10-20T19:22:49Z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TC016745519991</vt:lpwstr>
  </property>
</Properties>
</file>