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9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5AE17C7-B787-4E50-994D-5E804113A1E9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0FCF-2EA5-4FF5-AF14-1CA9C8854AAB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9CF4-4C1A-45DC-BADA-6EFF91CB9ABB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67641A-9D94-4BD6-862F-F651067079BC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74F0C02-0EF4-4745-9D82-E8D3F59464E3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11/9/12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11/9/12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87367800-479D-41B0-B3F2-2DCE95BA1381}" type="datetime4">
              <a:rPr lang="en-US" smtClean="0"/>
              <a:pPr/>
              <a:t>November 9,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sldNum="0" hdr="0" ft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Baylor University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 Document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48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871592"/>
            <a:ext cx="8229600" cy="3224407"/>
          </a:xfrm>
        </p:spPr>
        <p:txBody>
          <a:bodyPr/>
          <a:lstStyle/>
          <a:p>
            <a:r>
              <a:rPr lang="en-US" dirty="0" smtClean="0"/>
              <a:t>This is an example of a PowerPoint Document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 document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88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 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2</TotalTime>
  <Words>16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Black Tie</vt:lpstr>
      <vt:lpstr>CMS Document library</vt:lpstr>
      <vt:lpstr>CMS document library</vt:lpstr>
    </vt:vector>
  </TitlesOfParts>
  <Company>Baylor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 Document library</dc:title>
  <dc:creator>Weber, Kathy</dc:creator>
  <cp:lastModifiedBy>Weber, Kathy</cp:lastModifiedBy>
  <cp:revision>1</cp:revision>
  <dcterms:created xsi:type="dcterms:W3CDTF">2012-11-09T22:00:27Z</dcterms:created>
  <dcterms:modified xsi:type="dcterms:W3CDTF">2012-11-09T22:02:38Z</dcterms:modified>
</cp:coreProperties>
</file>